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notesMasterIdLst>
    <p:notesMasterId r:id="rId17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20" Type="http://schemas.openxmlformats.org/officeDocument/2006/relationships/theme" Target="theme/theme1.xml"/><Relationship Id="rId2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should do sth. first to obtain the smaller task.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---
# Fibonacci Sequence (&lt;mark&gt;fib-re.c&lt;/mark&gt;)
&lt;br&gt;
$F_{0} = 0$
$F_{1} = 1$
$F_{n} = F_{n-1} + F_{n-2} \quad (n &gt; 1)$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2024-12-27T05:23:11Z</dcterms:created>
  <dcterms:modified xsi:type="dcterms:W3CDTF">2024-12-27T05:23:11Z</dcterms:modified>
</cp:coreProperties>
</file>